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99" r:id="rId2"/>
    <p:sldId id="300" r:id="rId3"/>
    <p:sldId id="295" r:id="rId4"/>
    <p:sldId id="296" r:id="rId5"/>
    <p:sldId id="291" r:id="rId6"/>
    <p:sldId id="292" r:id="rId7"/>
    <p:sldId id="297" r:id="rId8"/>
    <p:sldId id="298" r:id="rId9"/>
    <p:sldId id="293" r:id="rId10"/>
    <p:sldId id="294" r:id="rId11"/>
    <p:sldId id="274" r:id="rId12"/>
    <p:sldId id="288" r:id="rId13"/>
    <p:sldId id="289" r:id="rId14"/>
    <p:sldId id="290" r:id="rId15"/>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4" d="100"/>
          <a:sy n="114" d="100"/>
        </p:scale>
        <p:origin x="3726"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12/13/2019</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3</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5</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7</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9</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13</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Check it Out</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Virginia Count, 12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6 paper, 0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18E6282B-C9B8-4F8D-B0B3-7EEA92A19F82}"/>
              </a:ext>
            </a:extLst>
          </p:cNvPr>
          <p:cNvPicPr>
            <a:picLocks noChangeAspect="1"/>
          </p:cNvPicPr>
          <p:nvPr/>
        </p:nvPicPr>
        <p:blipFill>
          <a:blip r:embed="rId5"/>
          <a:stretch>
            <a:fillRect/>
          </a:stretch>
        </p:blipFill>
        <p:spPr>
          <a:xfrm>
            <a:off x="180474" y="3514435"/>
            <a:ext cx="7025777" cy="3505294"/>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524315"/>
          </a:xfrm>
          <a:prstGeom prst="rect">
            <a:avLst/>
          </a:prstGeom>
          <a:noFill/>
        </p:spPr>
        <p:txBody>
          <a:bodyPr wrap="square" rtlCol="0">
            <a:spAutoFit/>
          </a:bodyPr>
          <a:lstStyle/>
          <a:p>
            <a:pPr algn="ctr"/>
            <a:r>
              <a:rPr lang="en-US" b="1" dirty="0"/>
              <a:t>Maximum Fuckery</a:t>
            </a:r>
          </a:p>
          <a:p>
            <a:pPr algn="ctr"/>
            <a:r>
              <a:rPr lang="en-US" b="1" dirty="0"/>
              <a:t>Written Stage Briefing</a:t>
            </a:r>
          </a:p>
          <a:p>
            <a:r>
              <a:rPr lang="en-US" dirty="0"/>
              <a:t>Maximum Fuckery is a 31 round, 155 point, Comstock field course. There are fourteen USPSA targets, one Colt popper, and two mini poppers. The best two hits on paper will score, and steel must fall to score. The start signal is audible.</a:t>
            </a:r>
          </a:p>
          <a:p>
            <a:endParaRPr lang="en-US" dirty="0"/>
          </a:p>
          <a:p>
            <a:r>
              <a:rPr lang="en-US" dirty="0"/>
              <a:t>Handgun start position is standing with both feet on X’s, wrists below belt. Handgun is loaded and holstered.</a:t>
            </a:r>
          </a:p>
          <a:p>
            <a:endParaRPr lang="en-US" dirty="0"/>
          </a:p>
          <a:p>
            <a:r>
              <a:rPr lang="en-US" dirty="0"/>
              <a:t>PCC start position is standing with both feet on X’s, muzzle pointed at orange cone. Loaded carbine is held with both hands, shouldered,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1238395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Back it Up</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15 paper, 2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CC7915D5-8814-4735-8CE4-CE35261F7C59}"/>
              </a:ext>
            </a:extLst>
          </p:cNvPr>
          <p:cNvPicPr>
            <a:picLocks noChangeAspect="1"/>
          </p:cNvPicPr>
          <p:nvPr/>
        </p:nvPicPr>
        <p:blipFill>
          <a:blip r:embed="rId5"/>
          <a:stretch>
            <a:fillRect/>
          </a:stretch>
        </p:blipFill>
        <p:spPr>
          <a:xfrm>
            <a:off x="180474" y="3570448"/>
            <a:ext cx="7025777" cy="3965918"/>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632311"/>
          </a:xfrm>
          <a:prstGeom prst="rect">
            <a:avLst/>
          </a:prstGeom>
          <a:noFill/>
        </p:spPr>
        <p:txBody>
          <a:bodyPr wrap="square" rtlCol="0">
            <a:spAutoFit/>
          </a:bodyPr>
          <a:lstStyle/>
          <a:p>
            <a:pPr algn="ctr"/>
            <a:r>
              <a:rPr lang="en-US" b="1" dirty="0"/>
              <a:t>Back it Up</a:t>
            </a:r>
          </a:p>
          <a:p>
            <a:pPr algn="ctr"/>
            <a:r>
              <a:rPr lang="en-US" b="1" dirty="0"/>
              <a:t>Written Stage Briefing</a:t>
            </a:r>
          </a:p>
          <a:p>
            <a:r>
              <a:rPr lang="en-US" dirty="0"/>
              <a:t>Back it Up is a 32 round, 160 point, Comstock field course. There are fifteen USPSA targets and two mini poppers. The best two hits on paper will score, and steel must fall to score. The start signal is audible.</a:t>
            </a:r>
          </a:p>
          <a:p>
            <a:endParaRPr lang="en-US" dirty="0"/>
          </a:p>
          <a:p>
            <a:r>
              <a:rPr lang="en-US" dirty="0"/>
              <a:t>The left swinger is activated by the left poppers, and the right swinger by the right popper. Please check the activators before walkthrough and set the same way every time.</a:t>
            </a:r>
          </a:p>
          <a:p>
            <a:endParaRPr lang="en-US" dirty="0"/>
          </a:p>
          <a:p>
            <a:r>
              <a:rPr lang="en-US" dirty="0"/>
              <a:t>Handgun start position is standing with both feet on X’s, wrists below belt. Handgun is loaded and holstered.</a:t>
            </a:r>
          </a:p>
          <a:p>
            <a:endParaRPr lang="en-US" dirty="0"/>
          </a:p>
          <a:p>
            <a:r>
              <a:rPr lang="en-US" dirty="0"/>
              <a:t>PCC start position is standing with both feet on X’s, muzzle pointed at cone. Loaded carbine is held with both hands, safety on, shouldered.</a:t>
            </a:r>
          </a:p>
          <a:p>
            <a:endParaRPr lang="en-US" dirty="0"/>
          </a:p>
          <a:p>
            <a:r>
              <a:rPr lang="en-US" dirty="0"/>
              <a:t>On start signal, engage the targets as they become available from within the shooting area.</a:t>
            </a:r>
          </a:p>
        </p:txBody>
      </p:sp>
    </p:spTree>
    <p:extLst>
      <p:ext uri="{BB962C8B-B14F-4D97-AF65-F5344CB8AC3E}">
        <p14:creationId xmlns:p14="http://schemas.microsoft.com/office/powerpoint/2010/main" val="25362530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One Mean Mover</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15 paper, 2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35CB2596-A3B1-47AD-8B18-8E67B7CEA793}"/>
              </a:ext>
            </a:extLst>
          </p:cNvPr>
          <p:cNvPicPr>
            <a:picLocks noChangeAspect="1"/>
          </p:cNvPicPr>
          <p:nvPr/>
        </p:nvPicPr>
        <p:blipFill>
          <a:blip r:embed="rId5"/>
          <a:stretch>
            <a:fillRect/>
          </a:stretch>
        </p:blipFill>
        <p:spPr>
          <a:xfrm>
            <a:off x="180474" y="3705410"/>
            <a:ext cx="7025777" cy="216199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909310"/>
          </a:xfrm>
          <a:prstGeom prst="rect">
            <a:avLst/>
          </a:prstGeom>
          <a:noFill/>
        </p:spPr>
        <p:txBody>
          <a:bodyPr wrap="square" rtlCol="0">
            <a:spAutoFit/>
          </a:bodyPr>
          <a:lstStyle/>
          <a:p>
            <a:pPr algn="ctr"/>
            <a:r>
              <a:rPr lang="en-US" b="1" dirty="0"/>
              <a:t>One Mean Mover</a:t>
            </a:r>
          </a:p>
          <a:p>
            <a:pPr algn="ctr"/>
            <a:r>
              <a:rPr lang="en-US" b="1" dirty="0"/>
              <a:t>Written Stage Briefing</a:t>
            </a:r>
          </a:p>
          <a:p>
            <a:r>
              <a:rPr lang="en-US" dirty="0"/>
              <a:t>One Mean Mover is a 32 round, 160 point, Comstock field course. There are fifteen USPSA targets, one Colt popper, and one mini popper. The best two hits on paper will score, and steel must fall to score. The start signal is audible.</a:t>
            </a:r>
          </a:p>
          <a:p>
            <a:endParaRPr lang="en-US" dirty="0"/>
          </a:p>
          <a:p>
            <a:r>
              <a:rPr lang="en-US" dirty="0"/>
              <a:t>The swinger is activated by the stomp box. The drop turner is activated by the Colt popper, and it is a disappearing target. Please check the activators before walk through and set them the same way every time.</a:t>
            </a:r>
          </a:p>
          <a:p>
            <a:endParaRPr lang="en-US" dirty="0"/>
          </a:p>
          <a:p>
            <a:r>
              <a:rPr lang="en-US" dirty="0"/>
              <a:t>Handgun start position is standing with both feet on X’s, wrists below belt. Handgun is loaded and holstered.</a:t>
            </a:r>
          </a:p>
          <a:p>
            <a:endParaRPr lang="en-US" dirty="0"/>
          </a:p>
          <a:p>
            <a:r>
              <a:rPr lang="en-US" dirty="0"/>
              <a:t>PCC start position is standing with both feet on X’s, muzzle pointed at cone. Loaded carbine is held with both hands, shouldered,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38271963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247317"/>
          </a:xfrm>
          <a:prstGeom prst="rect">
            <a:avLst/>
          </a:prstGeom>
          <a:noFill/>
        </p:spPr>
        <p:txBody>
          <a:bodyPr wrap="square" rtlCol="0">
            <a:spAutoFit/>
          </a:bodyPr>
          <a:lstStyle/>
          <a:p>
            <a:pPr algn="ctr"/>
            <a:r>
              <a:rPr lang="en-US" b="1" dirty="0"/>
              <a:t>Check it Out</a:t>
            </a:r>
          </a:p>
          <a:p>
            <a:pPr algn="ctr"/>
            <a:r>
              <a:rPr lang="en-US" b="1" dirty="0"/>
              <a:t>Written Stage Briefing</a:t>
            </a:r>
          </a:p>
          <a:p>
            <a:r>
              <a:rPr lang="en-US" dirty="0"/>
              <a:t>Check it Out is a 12 round, 60 point, Virginia count short course. There are six USPSA targets. The best two hits per target will score. The start signal is audible.</a:t>
            </a:r>
          </a:p>
          <a:p>
            <a:endParaRPr lang="en-US" dirty="0"/>
          </a:p>
          <a:p>
            <a:r>
              <a:rPr lang="en-US" dirty="0"/>
              <a:t>Handgun start position is standing with both feet on X’s, wrists below belt. Handgun is loaded and holstered.</a:t>
            </a:r>
          </a:p>
          <a:p>
            <a:endParaRPr lang="en-US" dirty="0"/>
          </a:p>
          <a:p>
            <a:r>
              <a:rPr lang="en-US" dirty="0"/>
              <a:t>PCC start position is standing with both feet on X’s, muzzle pointed at orange cone. Loaded carbine is held with both hands, shouldered, safety on.</a:t>
            </a:r>
          </a:p>
          <a:p>
            <a:endParaRPr lang="en-US" dirty="0"/>
          </a:p>
          <a:p>
            <a:r>
              <a:rPr lang="en-US" dirty="0"/>
              <a:t>On start signal, engage each target with only two rounds each from within the shooting area.</a:t>
            </a:r>
          </a:p>
        </p:txBody>
      </p:sp>
    </p:spTree>
    <p:extLst>
      <p:ext uri="{BB962C8B-B14F-4D97-AF65-F5344CB8AC3E}">
        <p14:creationId xmlns:p14="http://schemas.microsoft.com/office/powerpoint/2010/main" val="9993138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Pop!</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20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10 paper, 0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5FCCA72A-1860-46D9-9909-FF72F0052D2B}"/>
              </a:ext>
            </a:extLst>
          </p:cNvPr>
          <p:cNvPicPr>
            <a:picLocks noChangeAspect="1"/>
          </p:cNvPicPr>
          <p:nvPr/>
        </p:nvPicPr>
        <p:blipFill>
          <a:blip r:embed="rId5"/>
          <a:stretch>
            <a:fillRect/>
          </a:stretch>
        </p:blipFill>
        <p:spPr>
          <a:xfrm>
            <a:off x="180474" y="3514987"/>
            <a:ext cx="7021308" cy="2683552"/>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632311"/>
          </a:xfrm>
          <a:prstGeom prst="rect">
            <a:avLst/>
          </a:prstGeom>
          <a:noFill/>
        </p:spPr>
        <p:txBody>
          <a:bodyPr wrap="square" rtlCol="0">
            <a:spAutoFit/>
          </a:bodyPr>
          <a:lstStyle/>
          <a:p>
            <a:pPr algn="ctr"/>
            <a:r>
              <a:rPr lang="en-US" b="1" dirty="0"/>
              <a:t>Pop!</a:t>
            </a:r>
          </a:p>
          <a:p>
            <a:pPr algn="ctr"/>
            <a:r>
              <a:rPr lang="en-US" b="1" dirty="0"/>
              <a:t>Written Stage Briefing</a:t>
            </a:r>
          </a:p>
          <a:p>
            <a:r>
              <a:rPr lang="en-US" dirty="0"/>
              <a:t>Pop! is a 20 round, 100 point, Comstock medium course. There are 10 USPSA targets. The best two hits on paper will score. The start signal is audible.</a:t>
            </a:r>
          </a:p>
          <a:p>
            <a:endParaRPr lang="en-US" dirty="0"/>
          </a:p>
          <a:p>
            <a:r>
              <a:rPr lang="en-US" dirty="0"/>
              <a:t>The popup target is activated by the stomp box and must be activated prior to being engaged. Please check the activators prior to stage walkthrough, and set it up the same way every time.</a:t>
            </a:r>
          </a:p>
          <a:p>
            <a:endParaRPr lang="en-US" dirty="0"/>
          </a:p>
          <a:p>
            <a:r>
              <a:rPr lang="en-US" dirty="0"/>
              <a:t>Handgun start position is standing with both feet on X’s, wrists below belt. Handgun is loaded and holstered.</a:t>
            </a:r>
          </a:p>
          <a:p>
            <a:endParaRPr lang="en-US" dirty="0"/>
          </a:p>
          <a:p>
            <a:r>
              <a:rPr lang="en-US" dirty="0"/>
              <a:t>PCC start position is standing with both feet on X’s, muzzle pointed at orange cone. Loaded carbine is held with both hands, shouldered,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33025028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Deja Vu</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wrists above shoulders</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safety on, stock on belt.</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24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8 paper, 0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3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DC247E3C-7363-4076-AEC6-95D2AB44C710}"/>
              </a:ext>
            </a:extLst>
          </p:cNvPr>
          <p:cNvPicPr>
            <a:picLocks noChangeAspect="1"/>
          </p:cNvPicPr>
          <p:nvPr/>
        </p:nvPicPr>
        <p:blipFill>
          <a:blip r:embed="rId5"/>
          <a:stretch>
            <a:fillRect/>
          </a:stretch>
        </p:blipFill>
        <p:spPr>
          <a:xfrm>
            <a:off x="180474" y="3540153"/>
            <a:ext cx="7027932" cy="3642919"/>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3970318"/>
          </a:xfrm>
          <a:prstGeom prst="rect">
            <a:avLst/>
          </a:prstGeom>
          <a:noFill/>
        </p:spPr>
        <p:txBody>
          <a:bodyPr wrap="square" rtlCol="0">
            <a:spAutoFit/>
          </a:bodyPr>
          <a:lstStyle/>
          <a:p>
            <a:pPr algn="ctr"/>
            <a:r>
              <a:rPr lang="en-US" b="1" dirty="0"/>
              <a:t>Deja Vu</a:t>
            </a:r>
          </a:p>
          <a:p>
            <a:pPr algn="ctr"/>
            <a:r>
              <a:rPr lang="en-US" b="1" dirty="0"/>
              <a:t>Written Stage Briefing</a:t>
            </a:r>
          </a:p>
          <a:p>
            <a:r>
              <a:rPr lang="en-US" dirty="0"/>
              <a:t>Deja Vu is a 24 round, 120 point, Comstock field course. There are eight USPSA targets. The best two hits on paper will score. The start signal is audible.</a:t>
            </a:r>
          </a:p>
          <a:p>
            <a:endParaRPr lang="en-US" dirty="0"/>
          </a:p>
          <a:p>
            <a:r>
              <a:rPr lang="en-US" dirty="0"/>
              <a:t>Handgun start position is standing on either set of X’s, wrists above shoulders. Handgun is loaded and holstered.</a:t>
            </a:r>
          </a:p>
          <a:p>
            <a:endParaRPr lang="en-US" dirty="0"/>
          </a:p>
          <a:p>
            <a:r>
              <a:rPr lang="en-US" dirty="0"/>
              <a:t>PCC start position is standing on either set of X’s. Loaded carbine is held with both hands, stock on belt,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6945647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3196343"/>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Load ‘</a:t>
                      </a:r>
                      <a:r>
                        <a:rPr kumimoji="0" lang="en-US" sz="1500" b="1" i="0" u="none" strike="noStrike" cap="none" normalizeH="0" baseline="0" dirty="0" err="1">
                          <a:ln>
                            <a:noFill/>
                          </a:ln>
                          <a:solidFill>
                            <a:schemeClr val="tx1"/>
                          </a:solidFill>
                          <a:effectLst/>
                          <a:latin typeface="Arial" charset="0"/>
                          <a:ea typeface="ＭＳ Ｐゴシック" pitchFamily="-112" charset="-128"/>
                          <a:cs typeface="Times New Roman" pitchFamily="-112" charset="0"/>
                        </a:rPr>
                        <a:t>em</a:t>
                      </a: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 Up</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Sitting in chair, feet flat on ground, back against seat back, hands touching outermost left and right marks, palms flat.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firearm is unloaded with trigger guard on either black mark, laying unsupported. First magazine for stage is placed on other black mark.</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30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15 paper, 0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D6D56835-C38F-4264-B091-897E29729CE6}"/>
              </a:ext>
            </a:extLst>
          </p:cNvPr>
          <p:cNvPicPr>
            <a:picLocks noChangeAspect="1"/>
          </p:cNvPicPr>
          <p:nvPr/>
        </p:nvPicPr>
        <p:blipFill>
          <a:blip r:embed="rId5"/>
          <a:stretch>
            <a:fillRect/>
          </a:stretch>
        </p:blipFill>
        <p:spPr>
          <a:xfrm>
            <a:off x="180474" y="3613573"/>
            <a:ext cx="7025777" cy="3788466"/>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3970318"/>
          </a:xfrm>
          <a:prstGeom prst="rect">
            <a:avLst/>
          </a:prstGeom>
          <a:noFill/>
        </p:spPr>
        <p:txBody>
          <a:bodyPr wrap="square" rtlCol="0">
            <a:spAutoFit/>
          </a:bodyPr>
          <a:lstStyle/>
          <a:p>
            <a:pPr algn="ctr"/>
            <a:r>
              <a:rPr lang="en-US" b="1" dirty="0"/>
              <a:t>Load ‘</a:t>
            </a:r>
            <a:r>
              <a:rPr lang="en-US" b="1" dirty="0" err="1"/>
              <a:t>em</a:t>
            </a:r>
            <a:r>
              <a:rPr lang="en-US" b="1" dirty="0"/>
              <a:t> Up</a:t>
            </a:r>
          </a:p>
          <a:p>
            <a:pPr algn="ctr"/>
            <a:r>
              <a:rPr lang="en-US" b="1" dirty="0"/>
              <a:t>Written Stage Briefing</a:t>
            </a:r>
          </a:p>
          <a:p>
            <a:r>
              <a:rPr lang="en-US" dirty="0"/>
              <a:t>Load ‘</a:t>
            </a:r>
            <a:r>
              <a:rPr lang="en-US" dirty="0" err="1"/>
              <a:t>em</a:t>
            </a:r>
            <a:r>
              <a:rPr lang="en-US" dirty="0"/>
              <a:t> Up is a 30 round, 150 point, Comstock field course. There are fifteen USPSA targets. The best two hits on paper will score. The start signal is audible.</a:t>
            </a:r>
          </a:p>
          <a:p>
            <a:endParaRPr lang="en-US" dirty="0"/>
          </a:p>
          <a:p>
            <a:r>
              <a:rPr lang="en-US" dirty="0"/>
              <a:t>Start position is seated in chair, feet flat on ground, back against seat back. Hands are palms flat on table, touching outermost left and right marks. Firearm is unloaded with trigger guard on either inner mark, unsupported. First magazine to be used is laying on the other inner mark. All other magazines may come from belt.</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42478508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Maximum Fuckery</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31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14 paper, 3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65C31743-E514-497D-8EC3-56CD53B2958B}"/>
              </a:ext>
            </a:extLst>
          </p:cNvPr>
          <p:cNvPicPr>
            <a:picLocks noChangeAspect="1"/>
          </p:cNvPicPr>
          <p:nvPr/>
        </p:nvPicPr>
        <p:blipFill>
          <a:blip r:embed="rId5"/>
          <a:stretch>
            <a:fillRect/>
          </a:stretch>
        </p:blipFill>
        <p:spPr>
          <a:xfrm>
            <a:off x="180474" y="3533937"/>
            <a:ext cx="7025777" cy="3412115"/>
          </a:xfrm>
          <a:prstGeom prst="rect">
            <a:avLst/>
          </a:prstGeom>
        </p:spPr>
      </p:pic>
    </p:spTree>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1729</TotalTime>
  <Words>1485</Words>
  <Application>Microsoft Office PowerPoint</Application>
  <PresentationFormat>Custom</PresentationFormat>
  <Paragraphs>151</Paragraphs>
  <Slides>14</Slides>
  <Notes>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14</vt:i4>
      </vt:variant>
    </vt:vector>
  </HeadingPairs>
  <TitlesOfParts>
    <vt:vector size="17" baseType="lpstr">
      <vt:lpstr>Arial</vt:lpstr>
      <vt:lpstr>Calibri</vt:lpstr>
      <vt:lpstr>Default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216</cp:revision>
  <cp:lastPrinted>2016-01-15T21:54:08Z</cp:lastPrinted>
  <dcterms:created xsi:type="dcterms:W3CDTF">2002-08-21T12:11:08Z</dcterms:created>
  <dcterms:modified xsi:type="dcterms:W3CDTF">2019-12-13T17:01:57Z</dcterms:modified>
  <cp:category>Shooting</cp:category>
</cp:coreProperties>
</file>

<file path=docProps/thumbnail.jpeg>
</file>